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55"/>
  </p:notesMasterIdLst>
  <p:sldIdLst>
    <p:sldId id="406" r:id="rId3"/>
    <p:sldId id="428" r:id="rId4"/>
    <p:sldId id="427" r:id="rId5"/>
    <p:sldId id="426" r:id="rId6"/>
    <p:sldId id="425" r:id="rId7"/>
    <p:sldId id="429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75" r:id="rId17"/>
    <p:sldId id="474" r:id="rId18"/>
    <p:sldId id="449" r:id="rId19"/>
    <p:sldId id="451" r:id="rId20"/>
    <p:sldId id="452" r:id="rId21"/>
    <p:sldId id="453" r:id="rId22"/>
    <p:sldId id="462" r:id="rId23"/>
    <p:sldId id="464" r:id="rId24"/>
    <p:sldId id="454" r:id="rId25"/>
    <p:sldId id="463" r:id="rId26"/>
    <p:sldId id="465" r:id="rId27"/>
    <p:sldId id="466" r:id="rId28"/>
    <p:sldId id="455" r:id="rId29"/>
    <p:sldId id="467" r:id="rId30"/>
    <p:sldId id="476" r:id="rId31"/>
    <p:sldId id="477" r:id="rId32"/>
    <p:sldId id="478" r:id="rId33"/>
    <p:sldId id="480" r:id="rId34"/>
    <p:sldId id="481" r:id="rId35"/>
    <p:sldId id="479" r:id="rId36"/>
    <p:sldId id="482" r:id="rId37"/>
    <p:sldId id="483" r:id="rId38"/>
    <p:sldId id="484" r:id="rId39"/>
    <p:sldId id="456" r:id="rId40"/>
    <p:sldId id="469" r:id="rId41"/>
    <p:sldId id="470" r:id="rId42"/>
    <p:sldId id="459" r:id="rId43"/>
    <p:sldId id="486" r:id="rId44"/>
    <p:sldId id="439" r:id="rId45"/>
    <p:sldId id="440" r:id="rId46"/>
    <p:sldId id="441" r:id="rId47"/>
    <p:sldId id="446" r:id="rId48"/>
    <p:sldId id="460" r:id="rId49"/>
    <p:sldId id="461" r:id="rId50"/>
    <p:sldId id="471" r:id="rId51"/>
    <p:sldId id="472" r:id="rId52"/>
    <p:sldId id="473" r:id="rId53"/>
    <p:sldId id="450" r:id="rId54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56"/>
    </p:embeddedFont>
    <p:embeddedFont>
      <p:font typeface="Oswald" panose="00000500000000000000" pitchFamily="2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C06"/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11: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Deep Learning for Computer Vision 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EBE03B-E8BB-4A83-AFE0-8854950A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92"/>
            <a:ext cx="9144000" cy="48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9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052638-7D19-4D05-A183-A3E20A69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22"/>
            <a:ext cx="9144000" cy="48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2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FA4590-BC91-4787-A91B-86697466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21"/>
            <a:ext cx="9144000" cy="48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9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1C0F76-EEF7-4A41-AB33-D1FDD6B1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88"/>
            <a:ext cx="9144000" cy="46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D3D03C-3E45-4985-A10F-459AC279F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2"/>
          <a:stretch/>
        </p:blipFill>
        <p:spPr>
          <a:xfrm>
            <a:off x="0" y="512466"/>
            <a:ext cx="9144000" cy="46181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5755BFC-7323-4131-A2A9-481C7E26C431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1 layer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7853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755BFC-7323-4131-A2A9-481C7E26C431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Multi-layer Neural Network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4A61A2-C411-4F27-86CC-851B3F3F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30"/>
          <a:stretch/>
        </p:blipFill>
        <p:spPr>
          <a:xfrm>
            <a:off x="827490" y="570644"/>
            <a:ext cx="7020273" cy="4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2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EA272C2-B39F-4EAF-A1DF-F8F5B6C7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013"/>
            <a:ext cx="9144000" cy="28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7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A365B1-C3AB-4B04-8600-AD4D2BEC5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137"/>
          <a:stretch/>
        </p:blipFill>
        <p:spPr>
          <a:xfrm>
            <a:off x="0" y="56260"/>
            <a:ext cx="9144000" cy="647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4FBB894-FC19-4959-9C5E-ECE396D0E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89"/>
          <a:stretch/>
        </p:blipFill>
        <p:spPr>
          <a:xfrm>
            <a:off x="0" y="1336430"/>
            <a:ext cx="9144000" cy="28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1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587100-FAB3-42FA-81D9-02456E62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85"/>
            <a:ext cx="9144000" cy="48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2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1C1326-6747-480E-9A36-F89A78220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64"/>
            <a:ext cx="9144000" cy="47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5F3815D-DFCD-4702-9141-881B3ACC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23725" cy="50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9A3510-EE1D-43E3-9EE1-6D538127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5" t="30271"/>
          <a:stretch/>
        </p:blipFill>
        <p:spPr>
          <a:xfrm>
            <a:off x="106782" y="1245997"/>
            <a:ext cx="9037218" cy="34566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6475FD-6AF7-40B5-9E00-101695539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755"/>
          <a:stretch/>
        </p:blipFill>
        <p:spPr>
          <a:xfrm>
            <a:off x="0" y="84097"/>
            <a:ext cx="9144000" cy="6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E9C78-7FFC-46E6-8294-2712A671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97"/>
            <a:ext cx="9144000" cy="49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5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E9C78-7FFC-46E6-8294-2712A671D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55"/>
          <a:stretch/>
        </p:blipFill>
        <p:spPr>
          <a:xfrm>
            <a:off x="0" y="84097"/>
            <a:ext cx="9144000" cy="6092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E80EAA-823C-4899-9641-6F1729B25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6" t="50000" r="42639" b="9353"/>
          <a:stretch/>
        </p:blipFill>
        <p:spPr>
          <a:xfrm>
            <a:off x="934496" y="1787979"/>
            <a:ext cx="2863781" cy="2090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940FE3-916D-4928-9262-20C8FB78CA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7" t="38095" r="42679" b="16385"/>
          <a:stretch/>
        </p:blipFill>
        <p:spPr>
          <a:xfrm>
            <a:off x="4572000" y="1787979"/>
            <a:ext cx="3005921" cy="2090685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02479EF0-5593-4D69-8E38-57D039DB9D98}"/>
              </a:ext>
            </a:extLst>
          </p:cNvPr>
          <p:cNvSpPr/>
          <p:nvPr/>
        </p:nvSpPr>
        <p:spPr>
          <a:xfrm>
            <a:off x="4069582" y="2672862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55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A24D09-F542-404B-8D5E-97E9F02B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31112"/>
          <a:stretch/>
        </p:blipFill>
        <p:spPr>
          <a:xfrm>
            <a:off x="38381" y="1477108"/>
            <a:ext cx="9067237" cy="33498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592B16-E9E7-4845-B377-874A2C7A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221"/>
          <a:stretch/>
        </p:blipFill>
        <p:spPr>
          <a:xfrm>
            <a:off x="0" y="169916"/>
            <a:ext cx="9144000" cy="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56251-35F2-42BE-AC74-00FA607D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16"/>
            <a:ext cx="9144000" cy="48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5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56251-35F2-42BE-AC74-00FA607D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221"/>
          <a:stretch/>
        </p:blipFill>
        <p:spPr>
          <a:xfrm>
            <a:off x="0" y="169916"/>
            <a:ext cx="9144000" cy="6138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242CEB-1E64-4204-A0CB-A15436D14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7" t="38095" r="42679" b="16385"/>
          <a:stretch/>
        </p:blipFill>
        <p:spPr>
          <a:xfrm>
            <a:off x="673239" y="1838534"/>
            <a:ext cx="3005921" cy="209068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0D7BFE2-E721-4C13-91D8-0AAA200795D2}"/>
              </a:ext>
            </a:extLst>
          </p:cNvPr>
          <p:cNvSpPr/>
          <p:nvPr/>
        </p:nvSpPr>
        <p:spPr>
          <a:xfrm>
            <a:off x="4069582" y="2672862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5244B8-5F1A-4BB0-8FCF-C97A79D2E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2" t="12221" r="7530" b="21706"/>
          <a:stretch/>
        </p:blipFill>
        <p:spPr>
          <a:xfrm>
            <a:off x="4732776" y="1838533"/>
            <a:ext cx="3167980" cy="20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5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A3E3A2C-714D-4806-9DF9-E4EAD7D7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98"/>
          <a:stretch/>
        </p:blipFill>
        <p:spPr>
          <a:xfrm>
            <a:off x="0" y="1276141"/>
            <a:ext cx="9144000" cy="32405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E47974-625A-44EF-9BE7-C726D2BD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29"/>
          <a:stretch/>
        </p:blipFill>
        <p:spPr>
          <a:xfrm>
            <a:off x="0" y="178761"/>
            <a:ext cx="9144000" cy="6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25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9EA1A30-CD5E-41C1-9AC8-FAC70C74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61"/>
            <a:ext cx="9144000" cy="47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67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197F68D5-4F54-4C8D-B9BA-DF679EEF465E}"/>
              </a:ext>
            </a:extLst>
          </p:cNvPr>
          <p:cNvSpPr/>
          <p:nvPr/>
        </p:nvSpPr>
        <p:spPr>
          <a:xfrm>
            <a:off x="4272827" y="2672861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818860-29BA-4BD8-B363-78E8D0464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2" t="12221" r="7530" b="21706"/>
          <a:stretch/>
        </p:blipFill>
        <p:spPr>
          <a:xfrm>
            <a:off x="693339" y="1838534"/>
            <a:ext cx="3167980" cy="2090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1BA043-544D-42B2-B5F1-1259FB9E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2" t="12221" r="7530" b="21706"/>
          <a:stretch/>
        </p:blipFill>
        <p:spPr>
          <a:xfrm>
            <a:off x="5025980" y="2230734"/>
            <a:ext cx="1766702" cy="11659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1D751D-B1BE-4BD5-8D77-C091FD1AA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29"/>
          <a:stretch/>
        </p:blipFill>
        <p:spPr>
          <a:xfrm>
            <a:off x="0" y="178761"/>
            <a:ext cx="9144000" cy="6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71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CEE2636-5ADD-4109-A8AB-51AFB5047FCE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71C885-4671-4407-A961-5E39FD11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688"/>
            <a:ext cx="9144000" cy="39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765B8A-1767-47E7-8996-FEA5DAEB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60"/>
            <a:ext cx="9144000" cy="49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6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09BA1B-BA85-47CD-A319-9301D9BA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69"/>
            <a:ext cx="9144000" cy="44277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480546-1743-4245-9326-627569915571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FEC31B-6E6E-42FB-AA92-30DF48FB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252"/>
            <a:ext cx="9144000" cy="412699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D9F38C2-E587-4773-A085-18054D814CB4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64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9F38C2-E587-4773-A085-18054D814CB4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C46C0F-7E0A-481E-AB96-6B053F6B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268"/>
            <a:ext cx="9144000" cy="41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4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9F38C2-E587-4773-A085-18054D814CB4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5DD4D5-6EE5-4FEC-AEDA-B36A20EC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121"/>
            <a:ext cx="9144000" cy="30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0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BC5B98-59B0-4358-98BF-8ED05E7C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057"/>
            <a:ext cx="9144000" cy="36113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</p:spTree>
    <p:extLst>
      <p:ext uri="{BB962C8B-B14F-4D97-AF65-F5344CB8AC3E}">
        <p14:creationId xmlns:p14="http://schemas.microsoft.com/office/powerpoint/2010/main" val="2682437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33FFFB-BC93-4063-A5E9-C01D0B23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892"/>
            <a:ext cx="9144000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8BFD20-5AA7-4109-8359-1098211A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441"/>
            <a:ext cx="9144000" cy="25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1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8BFD20-5AA7-4109-8359-1098211A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441"/>
            <a:ext cx="9144000" cy="25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1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5AFD5B6-7FA6-4E30-B2D7-679EB34A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77"/>
            <a:ext cx="9144000" cy="4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83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42F284-97E5-46FB-8894-D47EA82A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" y="0"/>
            <a:ext cx="9089300" cy="5143500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FEC3DF1-7FC6-48EC-8809-F47A8720E7AF}"/>
              </a:ext>
            </a:extLst>
          </p:cNvPr>
          <p:cNvCxnSpPr>
            <a:cxnSpLocks/>
          </p:cNvCxnSpPr>
          <p:nvPr/>
        </p:nvCxnSpPr>
        <p:spPr>
          <a:xfrm>
            <a:off x="1004835" y="2964264"/>
            <a:ext cx="1467060" cy="1517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DDD2F72-559E-4855-9527-CD5EE5AB9FF3}"/>
              </a:ext>
            </a:extLst>
          </p:cNvPr>
          <p:cNvSpPr txBox="1"/>
          <p:nvPr/>
        </p:nvSpPr>
        <p:spPr>
          <a:xfrm>
            <a:off x="1195754" y="3702818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906307-51E8-4176-9756-4BD2F72A6C43}"/>
              </a:ext>
            </a:extLst>
          </p:cNvPr>
          <p:cNvSpPr txBox="1"/>
          <p:nvPr/>
        </p:nvSpPr>
        <p:spPr>
          <a:xfrm>
            <a:off x="3293630" y="4449559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FBABD9-78A5-4E0F-8813-7D3FE041411D}"/>
              </a:ext>
            </a:extLst>
          </p:cNvPr>
          <p:cNvSpPr txBox="1"/>
          <p:nvPr/>
        </p:nvSpPr>
        <p:spPr>
          <a:xfrm>
            <a:off x="3968545" y="3837911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896B2A-71FC-4AE2-A7ED-4E0936DFF6E2}"/>
              </a:ext>
            </a:extLst>
          </p:cNvPr>
          <p:cNvSpPr txBox="1"/>
          <p:nvPr/>
        </p:nvSpPr>
        <p:spPr>
          <a:xfrm>
            <a:off x="7687549" y="2948260"/>
            <a:ext cx="90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* n * m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100E440-7833-484D-81D9-233440128A9E}"/>
              </a:ext>
            </a:extLst>
          </p:cNvPr>
          <p:cNvCxnSpPr>
            <a:cxnSpLocks/>
          </p:cNvCxnSpPr>
          <p:nvPr/>
        </p:nvCxnSpPr>
        <p:spPr>
          <a:xfrm>
            <a:off x="7649590" y="1600851"/>
            <a:ext cx="0" cy="3002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75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200B4C1-EA89-4EA8-8650-E782A7034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9" t="8477" r="10221" b="46154"/>
          <a:stretch/>
        </p:blipFill>
        <p:spPr>
          <a:xfrm>
            <a:off x="0" y="371789"/>
            <a:ext cx="9144000" cy="41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79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3EE324-3E26-41AB-BA7F-385EBF26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732"/>
            <a:ext cx="9144000" cy="454403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CB3C142-C333-4FF9-B671-A3B429E2FCB7}"/>
              </a:ext>
            </a:extLst>
          </p:cNvPr>
          <p:cNvSpPr txBox="1"/>
          <p:nvPr/>
        </p:nvSpPr>
        <p:spPr>
          <a:xfrm>
            <a:off x="1722183" y="2144392"/>
            <a:ext cx="90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* n * m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18978E-A344-4CB7-9B2F-503D23CEAC82}"/>
              </a:ext>
            </a:extLst>
          </p:cNvPr>
          <p:cNvCxnSpPr>
            <a:cxnSpLocks/>
          </p:cNvCxnSpPr>
          <p:nvPr/>
        </p:nvCxnSpPr>
        <p:spPr>
          <a:xfrm>
            <a:off x="2625414" y="1671189"/>
            <a:ext cx="0" cy="3002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E4AA212-2927-4FF7-9BAD-4BB58E67967E}"/>
              </a:ext>
            </a:extLst>
          </p:cNvPr>
          <p:cNvSpPr txBox="1"/>
          <p:nvPr/>
        </p:nvSpPr>
        <p:spPr>
          <a:xfrm>
            <a:off x="7039434" y="2814468"/>
            <a:ext cx="185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classes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9A0C1EF-C15F-4F22-BFB5-D6B34FF8A122}"/>
              </a:ext>
            </a:extLst>
          </p:cNvPr>
          <p:cNvCxnSpPr>
            <a:cxnSpLocks/>
          </p:cNvCxnSpPr>
          <p:nvPr/>
        </p:nvCxnSpPr>
        <p:spPr>
          <a:xfrm>
            <a:off x="6927783" y="2452169"/>
            <a:ext cx="0" cy="11049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23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BD6433C-C98F-4505-8509-2435C4CA4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8" b="7984"/>
          <a:stretch/>
        </p:blipFill>
        <p:spPr>
          <a:xfrm>
            <a:off x="0" y="773723"/>
            <a:ext cx="9144000" cy="40724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6751EB-DA14-4994-9DC3-946B9D329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37"/>
          <a:stretch/>
        </p:blipFill>
        <p:spPr>
          <a:xfrm>
            <a:off x="0" y="56260"/>
            <a:ext cx="9144000" cy="6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3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95F15A6-E018-4134-8B37-F96C25A8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" t="29353" r="5495" b="9859"/>
          <a:stretch/>
        </p:blipFill>
        <p:spPr>
          <a:xfrm>
            <a:off x="1286188" y="281353"/>
            <a:ext cx="6571623" cy="24433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767AA88-A917-43A6-BB51-50E121F25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8" t="42589" r="12052"/>
          <a:stretch/>
        </p:blipFill>
        <p:spPr>
          <a:xfrm>
            <a:off x="2461846" y="2931234"/>
            <a:ext cx="4371033" cy="22122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60F754-78A8-4EB0-8137-5E9A8FE7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043" y="3520505"/>
            <a:ext cx="803803" cy="103372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C2AD94-B935-41E7-B7F2-AC66726A3623}"/>
              </a:ext>
            </a:extLst>
          </p:cNvPr>
          <p:cNvSpPr/>
          <p:nvPr/>
        </p:nvSpPr>
        <p:spPr>
          <a:xfrm>
            <a:off x="5892765" y="3881700"/>
            <a:ext cx="857440" cy="251862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Einstein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8C9F89B-E5E9-44C5-8E90-422CBFD5FCA4}"/>
              </a:ext>
            </a:extLst>
          </p:cNvPr>
          <p:cNvCxnSpPr/>
          <p:nvPr/>
        </p:nvCxnSpPr>
        <p:spPr>
          <a:xfrm flipV="1">
            <a:off x="4438185" y="2259980"/>
            <a:ext cx="0" cy="67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3E2EAD5-C14F-4DF9-900E-80DB240070BD}"/>
              </a:ext>
            </a:extLst>
          </p:cNvPr>
          <p:cNvCxnSpPr/>
          <p:nvPr/>
        </p:nvCxnSpPr>
        <p:spPr>
          <a:xfrm flipV="1">
            <a:off x="5114693" y="2212266"/>
            <a:ext cx="594731" cy="79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7931EF5-9AE0-431A-BE1C-05DBBB4BCAB1}"/>
              </a:ext>
            </a:extLst>
          </p:cNvPr>
          <p:cNvCxnSpPr/>
          <p:nvPr/>
        </p:nvCxnSpPr>
        <p:spPr>
          <a:xfrm flipH="1" flipV="1">
            <a:off x="3218985" y="2332141"/>
            <a:ext cx="579864" cy="59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2B484D6-721D-4755-A1E9-A8298F155B36}"/>
              </a:ext>
            </a:extLst>
          </p:cNvPr>
          <p:cNvCxnSpPr/>
          <p:nvPr/>
        </p:nvCxnSpPr>
        <p:spPr>
          <a:xfrm>
            <a:off x="1501698" y="281353"/>
            <a:ext cx="6029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59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5ABF5D-41C3-402F-AA93-5A718F61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60"/>
            <a:ext cx="9144000" cy="45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7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E07676-81B2-4E33-9AB4-E8907E1E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75"/>
            <a:ext cx="9144000" cy="49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8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CB0579-B33F-4832-A1E3-7DF3B012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41"/>
            <a:ext cx="9144000" cy="45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20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EB9ED0-A59B-4756-A103-0689DBDCB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843"/>
          <a:stretch/>
        </p:blipFill>
        <p:spPr>
          <a:xfrm>
            <a:off x="0" y="118022"/>
            <a:ext cx="9144000" cy="5954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832FB35-A833-4334-A1E1-9237CCE53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5"/>
          <a:stretch/>
        </p:blipFill>
        <p:spPr>
          <a:xfrm>
            <a:off x="0" y="713433"/>
            <a:ext cx="9144000" cy="45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5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68161E-B068-4CE3-BC35-247BA339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4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859E2-869E-459E-A31C-1F16B9ED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" y="0"/>
            <a:ext cx="90298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7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F7A23C-C0AC-44FB-B744-9AEC81AA3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6" y="0"/>
            <a:ext cx="9032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8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E9BFCB5-9749-44C1-9E44-5E80E01C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" y="0"/>
            <a:ext cx="82254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1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BA0CFA-803F-4B26-A862-D4F4A396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47"/>
            <a:ext cx="9144000" cy="49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08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CDEB30-21F0-4AF8-AB1E-9965334C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88"/>
            <a:ext cx="9144000" cy="48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07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911165-2BAB-4791-87E4-A9D14D23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461898"/>
            <a:ext cx="8239648" cy="457460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5B6F9C8-32B3-4B35-9F11-55C4DB07D8CC}"/>
              </a:ext>
            </a:extLst>
          </p:cNvPr>
          <p:cNvSpPr txBox="1"/>
          <p:nvPr/>
        </p:nvSpPr>
        <p:spPr>
          <a:xfrm>
            <a:off x="6541476" y="106993"/>
            <a:ext cx="2994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ImageNet</a:t>
            </a:r>
            <a:r>
              <a:rPr lang="fr-FR" b="1" u="sng" dirty="0"/>
              <a:t> Top </a:t>
            </a:r>
            <a:r>
              <a:rPr lang="fr-FR" b="1" u="sng" dirty="0" err="1"/>
              <a:t>error</a:t>
            </a:r>
            <a:r>
              <a:rPr lang="fr-FR" b="1" u="sng" dirty="0"/>
              <a:t> </a:t>
            </a:r>
            <a:r>
              <a:rPr lang="fr-FR" b="1" u="sng" dirty="0" err="1"/>
              <a:t>results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149943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D5DC02-38CE-4E98-AE5C-2205D1FF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3"/>
            <a:ext cx="9144000" cy="47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17DB1C-B12E-4EEA-BA11-FBB0FBCD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4"/>
            <a:ext cx="9144000" cy="49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2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05EE5B-F4DA-4228-ADA7-A2BD64F8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59"/>
            <a:ext cx="9144000" cy="4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89272B-FF65-41E2-B0A0-C57EE907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22"/>
            <a:ext cx="9144000" cy="46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97459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d0c0f595-5f8f-417e-bc97-9cf30256fa44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Affichage à l'écran (16:9)</PresentationFormat>
  <Paragraphs>21</Paragraphs>
  <Slides>52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6" baseType="lpstr">
      <vt:lpstr>Oswald</vt:lpstr>
      <vt:lpstr>Microsoft Sans Serif</vt:lpstr>
      <vt:lpstr>Arial</vt:lpstr>
      <vt:lpstr>Meeting and Report Mind Map by Slidesgo</vt:lpstr>
      <vt:lpstr>Chapter 11: Deep Learning for Computer Vision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181</cp:revision>
  <cp:lastPrinted>2022-02-23T14:55:08Z</cp:lastPrinted>
  <dcterms:modified xsi:type="dcterms:W3CDTF">2024-10-17T18:13:41Z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d0c0f595-5f8f-417e-bc97-9cf30256fa44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